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7" autoAdjust="0"/>
    <p:restoredTop sz="94660"/>
  </p:normalViewPr>
  <p:slideViewPr>
    <p:cSldViewPr>
      <p:cViewPr varScale="1">
        <p:scale>
          <a:sx n="83" d="100"/>
          <a:sy n="83" d="100"/>
        </p:scale>
        <p:origin x="-14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0FB7-BEAB-4F9B-BAD6-79C00D5E68C6}" type="datetimeFigureOut">
              <a:rPr lang="en-US" smtClean="0"/>
              <a:pPr/>
              <a:t>1/12/2019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976C2AA-5784-4258-83B2-DB225AE7EC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0FB7-BEAB-4F9B-BAD6-79C00D5E68C6}" type="datetimeFigureOut">
              <a:rPr lang="en-US" smtClean="0"/>
              <a:pPr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6C2AA-5784-4258-83B2-DB225AE7E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0FB7-BEAB-4F9B-BAD6-79C00D5E68C6}" type="datetimeFigureOut">
              <a:rPr lang="en-US" smtClean="0"/>
              <a:pPr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6C2AA-5784-4258-83B2-DB225AE7E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0FB7-BEAB-4F9B-BAD6-79C00D5E68C6}" type="datetimeFigureOut">
              <a:rPr lang="en-US" smtClean="0"/>
              <a:pPr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6C2AA-5784-4258-83B2-DB225AE7EC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0FB7-BEAB-4F9B-BAD6-79C00D5E68C6}" type="datetimeFigureOut">
              <a:rPr lang="en-US" smtClean="0"/>
              <a:pPr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976C2AA-5784-4258-83B2-DB225AE7E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0FB7-BEAB-4F9B-BAD6-79C00D5E68C6}" type="datetimeFigureOut">
              <a:rPr lang="en-US" smtClean="0"/>
              <a:pPr/>
              <a:t>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6C2AA-5784-4258-83B2-DB225AE7EC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0FB7-BEAB-4F9B-BAD6-79C00D5E68C6}" type="datetimeFigureOut">
              <a:rPr lang="en-US" smtClean="0"/>
              <a:pPr/>
              <a:t>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6C2AA-5784-4258-83B2-DB225AE7EC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0FB7-BEAB-4F9B-BAD6-79C00D5E68C6}" type="datetimeFigureOut">
              <a:rPr lang="en-US" smtClean="0"/>
              <a:pPr/>
              <a:t>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6C2AA-5784-4258-83B2-DB225AE7E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0FB7-BEAB-4F9B-BAD6-79C00D5E68C6}" type="datetimeFigureOut">
              <a:rPr lang="en-US" smtClean="0"/>
              <a:pPr/>
              <a:t>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6C2AA-5784-4258-83B2-DB225AE7E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0FB7-BEAB-4F9B-BAD6-79C00D5E68C6}" type="datetimeFigureOut">
              <a:rPr lang="en-US" smtClean="0"/>
              <a:pPr/>
              <a:t>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6C2AA-5784-4258-83B2-DB225AE7EC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0FB7-BEAB-4F9B-BAD6-79C00D5E68C6}" type="datetimeFigureOut">
              <a:rPr lang="en-US" smtClean="0"/>
              <a:pPr/>
              <a:t>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976C2AA-5784-4258-83B2-DB225AE7EC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C0E0FB7-BEAB-4F9B-BAD6-79C00D5E68C6}" type="datetimeFigureOut">
              <a:rPr lang="en-US" smtClean="0"/>
              <a:pPr/>
              <a:t>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976C2AA-5784-4258-83B2-DB225AE7E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verifikasipdf.sivion.id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Tutorial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eSigner</a:t>
            </a:r>
            <a:r>
              <a:rPr lang="en-US" dirty="0" smtClean="0"/>
              <a:t>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eSigner</a:t>
            </a:r>
            <a:r>
              <a:rPr lang="en-US" dirty="0" smtClean="0"/>
              <a:t>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Penatausahaan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menandatangani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Server independent.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server, program </a:t>
            </a:r>
            <a:r>
              <a:rPr lang="en-US" dirty="0" err="1" smtClean="0"/>
              <a:t>otomatis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manual.</a:t>
            </a:r>
          </a:p>
          <a:p>
            <a:r>
              <a:rPr lang="en-US" dirty="0" err="1" smtClean="0"/>
              <a:t>Autoupdate</a:t>
            </a:r>
            <a:r>
              <a:rPr lang="en-US" dirty="0" smtClean="0"/>
              <a:t>. Program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mendeteksi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update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r>
              <a:rPr lang="en-US" dirty="0" smtClean="0"/>
              <a:t> </a:t>
            </a:r>
            <a:r>
              <a:rPr lang="en-US" dirty="0" err="1" smtClean="0"/>
              <a:t>meng</a:t>
            </a:r>
            <a:r>
              <a:rPr lang="en-US" dirty="0" smtClean="0"/>
              <a:t>-update.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 </a:t>
            </a:r>
            <a:r>
              <a:rPr lang="en-US" dirty="0" err="1" smtClean="0"/>
              <a:t>eSigner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Install </a:t>
            </a:r>
            <a:r>
              <a:rPr lang="en-US" sz="2800" dirty="0" err="1" smtClean="0"/>
              <a:t>Aplikasi</a:t>
            </a:r>
            <a:r>
              <a:rPr lang="en-US" sz="2800" dirty="0" smtClean="0"/>
              <a:t> </a:t>
            </a:r>
            <a:r>
              <a:rPr lang="en-US" sz="2800" dirty="0" err="1" smtClean="0"/>
              <a:t>eSigner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mengklik</a:t>
            </a:r>
            <a:r>
              <a:rPr lang="en-US" sz="2800" dirty="0" smtClean="0"/>
              <a:t> </a:t>
            </a:r>
            <a:r>
              <a:rPr lang="en-US" sz="2800" dirty="0" err="1" smtClean="0"/>
              <a:t>tombol</a:t>
            </a:r>
            <a:r>
              <a:rPr lang="en-US" sz="2800" dirty="0" smtClean="0"/>
              <a:t> </a:t>
            </a:r>
            <a:r>
              <a:rPr lang="en-US" sz="2800" b="1" dirty="0" smtClean="0"/>
              <a:t>Link </a:t>
            </a:r>
            <a:r>
              <a:rPr lang="en-US" sz="2800" b="1" dirty="0" err="1" smtClean="0"/>
              <a:t>Donwload</a:t>
            </a:r>
            <a:r>
              <a:rPr lang="en-US" sz="2800" dirty="0" smtClean="0"/>
              <a:t>, </a:t>
            </a:r>
            <a:r>
              <a:rPr lang="en-US" sz="2800" dirty="0" err="1" smtClean="0"/>
              <a:t>lalu</a:t>
            </a:r>
            <a:r>
              <a:rPr lang="en-US" sz="2800" dirty="0" smtClean="0"/>
              <a:t> </a:t>
            </a:r>
            <a:r>
              <a:rPr lang="en-US" sz="2800" dirty="0" err="1" smtClean="0"/>
              <a:t>jalankan</a:t>
            </a:r>
            <a:r>
              <a:rPr lang="en-US" sz="2800" dirty="0" smtClean="0"/>
              <a:t> file </a:t>
            </a:r>
            <a:r>
              <a:rPr lang="en-US" sz="2800" b="1" dirty="0" smtClean="0"/>
              <a:t>setup.exe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download.</a:t>
            </a:r>
            <a:r>
              <a:rPr lang="en-US" sz="2800" b="1" dirty="0" smtClean="0"/>
              <a:t> </a:t>
            </a:r>
          </a:p>
          <a:p>
            <a:r>
              <a:rPr lang="en-US" sz="2800" dirty="0" err="1" smtClean="0"/>
              <a:t>Dowload</a:t>
            </a:r>
            <a:r>
              <a:rPr lang="en-US" sz="2800" dirty="0" smtClean="0"/>
              <a:t> file EDOC.ZIP, </a:t>
            </a:r>
            <a:r>
              <a:rPr lang="en-US" sz="2800" dirty="0" err="1" smtClean="0"/>
              <a:t>lalu</a:t>
            </a:r>
            <a:r>
              <a:rPr lang="en-US" sz="2800" dirty="0" smtClean="0"/>
              <a:t> extract </a:t>
            </a:r>
            <a:r>
              <a:rPr lang="en-US" sz="2800" dirty="0" err="1" smtClean="0"/>
              <a:t>ke</a:t>
            </a:r>
            <a:r>
              <a:rPr lang="en-US" sz="2800" dirty="0" smtClean="0"/>
              <a:t> drive C,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membentuk</a:t>
            </a:r>
            <a:r>
              <a:rPr lang="en-US" sz="2800" dirty="0" smtClean="0"/>
              <a:t> folder C:\EDOC</a:t>
            </a:r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6002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buka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www.simkedajepara.web.id/esigner/index.html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eSigner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Jalankan</a:t>
            </a:r>
            <a:r>
              <a:rPr lang="en-US" dirty="0" smtClean="0"/>
              <a:t> </a:t>
            </a:r>
            <a:r>
              <a:rPr lang="en-US" dirty="0" err="1" smtClean="0"/>
              <a:t>eSigner</a:t>
            </a:r>
            <a:r>
              <a:rPr lang="en-US" dirty="0" smtClean="0"/>
              <a:t>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memasukkan</a:t>
            </a:r>
            <a:r>
              <a:rPr lang="en-US" dirty="0" smtClean="0"/>
              <a:t> password, </a:t>
            </a:r>
            <a:r>
              <a:rPr lang="en-US" dirty="0" err="1" smtClean="0"/>
              <a:t>isikan</a:t>
            </a:r>
            <a:r>
              <a:rPr lang="en-US" dirty="0" smtClean="0"/>
              <a:t> 12345. Password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Klik</a:t>
            </a:r>
            <a:r>
              <a:rPr lang="en-US" dirty="0" smtClean="0"/>
              <a:t> menu </a:t>
            </a:r>
            <a:r>
              <a:rPr lang="en-US" b="1" dirty="0" smtClean="0"/>
              <a:t>Edit</a:t>
            </a:r>
            <a:r>
              <a:rPr lang="en-US" dirty="0" smtClean="0"/>
              <a:t>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b="1" dirty="0" err="1" smtClean="0"/>
              <a:t>Pengaturan</a:t>
            </a:r>
            <a:endParaRPr lang="en-US" b="1" dirty="0" smtClean="0"/>
          </a:p>
          <a:p>
            <a:r>
              <a:rPr lang="en-US" b="1" dirty="0" err="1" smtClean="0"/>
              <a:t>Sertifikat</a:t>
            </a:r>
            <a:r>
              <a:rPr lang="en-US" b="1" dirty="0" smtClean="0"/>
              <a:t> Digital</a:t>
            </a:r>
          </a:p>
          <a:p>
            <a:pPr lvl="1"/>
            <a:r>
              <a:rPr lang="en-US" dirty="0" err="1" smtClean="0"/>
              <a:t>Isikan</a:t>
            </a:r>
            <a:r>
              <a:rPr lang="en-US" dirty="0" smtClean="0"/>
              <a:t> file p12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Kominfo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Isikan</a:t>
            </a:r>
            <a:r>
              <a:rPr lang="en-US" dirty="0" smtClean="0"/>
              <a:t> password p12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Kominfo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Email.</a:t>
            </a:r>
          </a:p>
          <a:p>
            <a:pPr lvl="1"/>
            <a:r>
              <a:rPr lang="en-US" dirty="0" err="1" smtClean="0"/>
              <a:t>Beri</a:t>
            </a:r>
            <a:r>
              <a:rPr lang="en-US" dirty="0" smtClean="0"/>
              <a:t> </a:t>
            </a:r>
            <a:r>
              <a:rPr lang="en-US" dirty="0" err="1" smtClean="0"/>
              <a:t>Centang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(PA) </a:t>
            </a:r>
            <a:r>
              <a:rPr lang="en-US" dirty="0" err="1" smtClean="0"/>
              <a:t>bila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menandatangani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PA.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dicentang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tampil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PPK (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Penatausahaan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).</a:t>
            </a:r>
          </a:p>
          <a:p>
            <a:pPr lvl="1"/>
            <a:r>
              <a:rPr lang="en-US" dirty="0" err="1" smtClean="0"/>
              <a:t>Isikan</a:t>
            </a:r>
            <a:r>
              <a:rPr lang="en-US" dirty="0" smtClean="0"/>
              <a:t> password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mengubahnya</a:t>
            </a:r>
            <a:r>
              <a:rPr lang="en-US" dirty="0" smtClean="0"/>
              <a:t>. </a:t>
            </a:r>
          </a:p>
          <a:p>
            <a:r>
              <a:rPr lang="en-US" b="1" dirty="0" err="1" smtClean="0"/>
              <a:t>eDocument</a:t>
            </a:r>
            <a:endParaRPr lang="en-US" b="1" dirty="0" smtClean="0"/>
          </a:p>
          <a:p>
            <a:pPr lvl="1"/>
            <a:r>
              <a:rPr lang="en-US" dirty="0" err="1" smtClean="0"/>
              <a:t>Mengisi</a:t>
            </a:r>
            <a:r>
              <a:rPr lang="en-US" dirty="0" smtClean="0"/>
              <a:t>/</a:t>
            </a:r>
            <a:r>
              <a:rPr lang="en-US" dirty="0" err="1" smtClean="0"/>
              <a:t>Memilih</a:t>
            </a:r>
            <a:r>
              <a:rPr lang="en-US" dirty="0" smtClean="0"/>
              <a:t> OPD. OPD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.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OPD yang </a:t>
            </a:r>
            <a:r>
              <a:rPr lang="en-US" dirty="0" err="1" smtClean="0"/>
              <a:t>sesuai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 </a:t>
            </a:r>
            <a:r>
              <a:rPr lang="en-US" dirty="0" err="1" smtClean="0"/>
              <a:t>eSigner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Folder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eDoc</a:t>
            </a:r>
            <a:r>
              <a:rPr lang="en-US" dirty="0" smtClean="0"/>
              <a:t> (C:\EDOC) </a:t>
            </a:r>
            <a:r>
              <a:rPr lang="en-US" dirty="0" err="1" smtClean="0"/>
              <a:t>dan</a:t>
            </a:r>
            <a:r>
              <a:rPr lang="en-US" dirty="0" smtClean="0"/>
              <a:t> folder </a:t>
            </a:r>
            <a:r>
              <a:rPr lang="en-US" dirty="0" err="1" smtClean="0"/>
              <a:t>Hasil</a:t>
            </a:r>
            <a:r>
              <a:rPr lang="en-US" dirty="0" smtClean="0"/>
              <a:t>  (C:\EDOC\SAH)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kepraktisan</a:t>
            </a:r>
            <a:r>
              <a:rPr lang="en-US" dirty="0" smtClean="0"/>
              <a:t>, </a:t>
            </a:r>
            <a:r>
              <a:rPr lang="en-US" dirty="0" err="1" smtClean="0"/>
              <a:t>kami</a:t>
            </a:r>
            <a:r>
              <a:rPr lang="en-US" dirty="0" smtClean="0"/>
              <a:t> </a:t>
            </a:r>
            <a:r>
              <a:rPr lang="en-US" dirty="0" err="1" smtClean="0"/>
              <a:t>sarankan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Mengintal</a:t>
            </a:r>
            <a:r>
              <a:rPr lang="en-US" dirty="0" smtClean="0"/>
              <a:t> </a:t>
            </a:r>
            <a:r>
              <a:rPr lang="en-US" dirty="0" err="1" smtClean="0"/>
              <a:t>Sertifikat</a:t>
            </a:r>
            <a:r>
              <a:rPr lang="en-US" dirty="0" smtClean="0"/>
              <a:t> Digital (P12)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File </a:t>
            </a:r>
            <a:r>
              <a:rPr lang="en-US" dirty="0" err="1" smtClean="0"/>
              <a:t>sertifikat</a:t>
            </a:r>
            <a:r>
              <a:rPr lang="en-US" dirty="0" smtClean="0"/>
              <a:t> digital (p12) </a:t>
            </a:r>
            <a:r>
              <a:rPr lang="en-US" b="1" dirty="0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diinstall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,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-copy </a:t>
            </a:r>
            <a:r>
              <a:rPr lang="en-US" dirty="0" err="1" smtClean="0"/>
              <a:t>saja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menginstall</a:t>
            </a:r>
            <a:r>
              <a:rPr lang="en-US" dirty="0" smtClean="0"/>
              <a:t> p12,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dile</a:t>
            </a:r>
            <a:r>
              <a:rPr lang="en-US" dirty="0" smtClean="0"/>
              <a:t> p12 </a:t>
            </a:r>
            <a:r>
              <a:rPr lang="en-US" dirty="0" err="1" smtClean="0"/>
              <a:t>disimpan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 smtClean="0"/>
              <a:t> (double click) file p12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petunjuknya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memasukkan</a:t>
            </a:r>
            <a:r>
              <a:rPr lang="en-US" dirty="0" smtClean="0"/>
              <a:t> password, </a:t>
            </a:r>
            <a:r>
              <a:rPr lang="en-US" dirty="0" err="1" smtClean="0"/>
              <a:t>isikan</a:t>
            </a:r>
            <a:r>
              <a:rPr lang="en-US" dirty="0" smtClean="0"/>
              <a:t> password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Kominfo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email.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eSigner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eSigner</a:t>
            </a:r>
            <a:r>
              <a:rPr lang="en-US" dirty="0" smtClean="0"/>
              <a:t>, </a:t>
            </a:r>
            <a:r>
              <a:rPr lang="en-US" dirty="0" err="1" smtClean="0"/>
              <a:t>isikan</a:t>
            </a:r>
            <a:r>
              <a:rPr lang="en-US" dirty="0" smtClean="0"/>
              <a:t> password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penatausahaan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Bendahara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 </a:t>
            </a:r>
            <a:r>
              <a:rPr lang="en-US" dirty="0" err="1" smtClean="0"/>
              <a:t>eSigner</a:t>
            </a:r>
            <a:r>
              <a:rPr lang="en-US" dirty="0" smtClean="0"/>
              <a:t> (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b="1" dirty="0" err="1" smtClean="0"/>
              <a:t>bagian</a:t>
            </a:r>
            <a:r>
              <a:rPr lang="en-US" b="1" dirty="0" smtClean="0"/>
              <a:t> </a:t>
            </a:r>
            <a:r>
              <a:rPr lang="en-US" b="1" dirty="0" err="1" smtClean="0"/>
              <a:t>tengah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PDF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ditandatangani</a:t>
            </a:r>
            <a:r>
              <a:rPr lang="en-US" dirty="0" smtClean="0"/>
              <a:t>,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</a:t>
            </a:r>
            <a:r>
              <a:rPr lang="en-US" b="1" dirty="0" err="1" smtClean="0"/>
              <a:t>bagian</a:t>
            </a:r>
            <a:r>
              <a:rPr lang="en-US" b="1" dirty="0" smtClean="0"/>
              <a:t> </a:t>
            </a:r>
            <a:r>
              <a:rPr lang="en-US" b="1" dirty="0" err="1" smtClean="0"/>
              <a:t>kiri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menandatangani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PDF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dibuka</a:t>
            </a:r>
            <a:r>
              <a:rPr lang="en-US" dirty="0" smtClean="0"/>
              <a:t>,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b="1" dirty="0" err="1" smtClean="0"/>
              <a:t>Proses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ditandatangi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</a:t>
            </a:r>
            <a:r>
              <a:rPr lang="en-US" b="1" dirty="0" err="1" smtClean="0"/>
              <a:t>bagian</a:t>
            </a:r>
            <a:r>
              <a:rPr lang="en-US" b="1" dirty="0" smtClean="0"/>
              <a:t> </a:t>
            </a:r>
            <a:r>
              <a:rPr lang="en-US" b="1" dirty="0" err="1" smtClean="0"/>
              <a:t>kanan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file </a:t>
            </a:r>
            <a:r>
              <a:rPr lang="en-US" dirty="0" err="1" smtClean="0"/>
              <a:t>dokumen</a:t>
            </a:r>
            <a:r>
              <a:rPr lang="en-US" dirty="0" smtClean="0"/>
              <a:t> PDF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ditandatangi</a:t>
            </a:r>
            <a:r>
              <a:rPr lang="en-US" dirty="0" smtClean="0"/>
              <a:t> </a:t>
            </a:r>
            <a:r>
              <a:rPr lang="en-US" dirty="0" err="1" smtClean="0"/>
              <a:t>ditempatkan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folder C:\EDOC\SAH.</a:t>
            </a:r>
          </a:p>
          <a:p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ditandatangani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r>
              <a:rPr lang="en-US" dirty="0" smtClean="0"/>
              <a:t> </a:t>
            </a:r>
            <a:r>
              <a:rPr lang="en-US" dirty="0" err="1" smtClean="0"/>
              <a:t>terkirim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server </a:t>
            </a:r>
            <a:r>
              <a:rPr lang="en-US" dirty="0" err="1" smtClean="0"/>
              <a:t>penatausahaan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File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ditandatangi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hilang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Antrian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bertambah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Bendahara</a:t>
            </a:r>
            <a:r>
              <a:rPr lang="en-US" dirty="0" smtClean="0"/>
              <a:t> </a:t>
            </a:r>
            <a:r>
              <a:rPr lang="en-US" dirty="0" err="1" smtClean="0"/>
              <a:t>menyiapkan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ditandatangani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ditandatangani</a:t>
            </a:r>
            <a:r>
              <a:rPr lang="en-US" dirty="0" smtClean="0"/>
              <a:t>,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tombl</a:t>
            </a:r>
            <a:r>
              <a:rPr lang="en-US" dirty="0" smtClean="0"/>
              <a:t> </a:t>
            </a:r>
            <a:r>
              <a:rPr lang="en-US" b="1" dirty="0" err="1" smtClean="0"/>
              <a:t>Periksa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Memverifikasi</a:t>
            </a:r>
            <a:r>
              <a:rPr lang="en-US" dirty="0" smtClean="0"/>
              <a:t> </a:t>
            </a:r>
            <a:r>
              <a:rPr lang="en-US" dirty="0" err="1" smtClean="0"/>
              <a:t>Tandatangan</a:t>
            </a:r>
            <a:r>
              <a:rPr lang="en-US" dirty="0" smtClean="0"/>
              <a:t> Digital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Lewat</a:t>
            </a:r>
            <a:r>
              <a:rPr lang="en-US" dirty="0" smtClean="0"/>
              <a:t> Adobe Acrobat Reader</a:t>
            </a:r>
          </a:p>
          <a:p>
            <a:pPr lvl="1"/>
            <a:r>
              <a:rPr lang="en-US" dirty="0" err="1" smtClean="0"/>
              <a:t>Caranya</a:t>
            </a:r>
            <a:r>
              <a:rPr lang="en-US" dirty="0" smtClean="0"/>
              <a:t>: </a:t>
            </a:r>
            <a:r>
              <a:rPr lang="en-US" dirty="0" err="1" smtClean="0"/>
              <a:t>Buka</a:t>
            </a:r>
            <a:r>
              <a:rPr lang="en-US" dirty="0" smtClean="0"/>
              <a:t> file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ditandatangani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validitas</a:t>
            </a:r>
            <a:r>
              <a:rPr lang="en-US" dirty="0" smtClean="0"/>
              <a:t> </a:t>
            </a:r>
            <a:r>
              <a:rPr lang="en-US" dirty="0" err="1" smtClean="0"/>
              <a:t>tandatangannya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Acrobat Reader.</a:t>
            </a:r>
          </a:p>
          <a:p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</a:t>
            </a:r>
            <a:r>
              <a:rPr lang="en-US" dirty="0" err="1" smtClean="0"/>
              <a:t>Kominfo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http://verifikasipdf.sivion.id</a:t>
            </a:r>
            <a:endParaRPr lang="en-US" dirty="0" smtClean="0"/>
          </a:p>
          <a:p>
            <a:pPr lvl="1"/>
            <a:r>
              <a:rPr lang="en-US" dirty="0" smtClean="0"/>
              <a:t>Upload file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ditandatangani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Kominfo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verifikasi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validitas</a:t>
            </a:r>
            <a:r>
              <a:rPr lang="en-US" dirty="0" smtClean="0"/>
              <a:t> </a:t>
            </a:r>
            <a:r>
              <a:rPr lang="en-US" dirty="0" err="1" smtClean="0"/>
              <a:t>tandatangan</a:t>
            </a:r>
            <a:r>
              <a:rPr lang="en-US" dirty="0" smtClean="0"/>
              <a:t> digital yang </a:t>
            </a:r>
            <a:r>
              <a:rPr lang="en-US" dirty="0" err="1" smtClean="0"/>
              <a:t>tersemat</a:t>
            </a:r>
            <a:r>
              <a:rPr lang="en-US" dirty="0" smtClean="0"/>
              <a:t> </a:t>
            </a:r>
            <a:r>
              <a:rPr lang="en-US" dirty="0" err="1" smtClean="0"/>
              <a:t>didalamnya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Impementasi</a:t>
            </a:r>
            <a:r>
              <a:rPr lang="en-US" dirty="0" smtClean="0"/>
              <a:t> </a:t>
            </a:r>
            <a:r>
              <a:rPr lang="en-US" dirty="0" err="1" smtClean="0"/>
              <a:t>Verifikator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2019,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verifikator</a:t>
            </a:r>
            <a:r>
              <a:rPr lang="en-US" dirty="0" smtClean="0"/>
              <a:t> </a:t>
            </a:r>
            <a:r>
              <a:rPr lang="en-US" dirty="0" err="1" smtClean="0"/>
              <a:t>diiimplementasikan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.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verifikator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memverifikasi</a:t>
            </a:r>
            <a:r>
              <a:rPr lang="en-US" dirty="0" smtClean="0"/>
              <a:t> SPP </a:t>
            </a:r>
            <a:r>
              <a:rPr lang="en-US" dirty="0" err="1" smtClean="0"/>
              <a:t>dan</a:t>
            </a:r>
            <a:r>
              <a:rPr lang="en-US" dirty="0" smtClean="0"/>
              <a:t> SPM.</a:t>
            </a:r>
          </a:p>
          <a:p>
            <a:r>
              <a:rPr lang="en-US" dirty="0" smtClean="0"/>
              <a:t>Agar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verifikator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verifikasi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penatausahaan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OPD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menambahkan</a:t>
            </a:r>
            <a:r>
              <a:rPr lang="en-US" dirty="0" smtClean="0"/>
              <a:t> user </a:t>
            </a:r>
            <a:r>
              <a:rPr lang="en-US" dirty="0" err="1" smtClean="0"/>
              <a:t>verifikator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Menambah</a:t>
            </a:r>
            <a:r>
              <a:rPr lang="en-US" dirty="0" smtClean="0"/>
              <a:t> User </a:t>
            </a:r>
            <a:r>
              <a:rPr lang="en-US" dirty="0" err="1" smtClean="0"/>
              <a:t>Verifikator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Home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penatausahaan</a:t>
            </a:r>
            <a:r>
              <a:rPr lang="en-US" dirty="0" smtClean="0"/>
              <a:t>, </a:t>
            </a:r>
            <a:r>
              <a:rPr lang="en-US" dirty="0" err="1" smtClean="0"/>
              <a:t>buka</a:t>
            </a:r>
            <a:r>
              <a:rPr lang="en-US" dirty="0" smtClean="0"/>
              <a:t> menu Operator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r>
              <a:rPr lang="en-US" dirty="0" err="1" smtClean="0"/>
              <a:t>Isikan</a:t>
            </a:r>
            <a:r>
              <a:rPr lang="en-US" dirty="0" smtClean="0"/>
              <a:t> username </a:t>
            </a:r>
            <a:r>
              <a:rPr lang="en-US" dirty="0" err="1" smtClean="0"/>
              <a:t>dan</a:t>
            </a:r>
            <a:r>
              <a:rPr lang="en-US" dirty="0" smtClean="0"/>
              <a:t> password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Askes</a:t>
            </a:r>
            <a:r>
              <a:rPr lang="en-US" dirty="0" smtClean="0"/>
              <a:t>, </a:t>
            </a:r>
            <a:r>
              <a:rPr lang="en-US" dirty="0" err="1" smtClean="0"/>
              <a:t>isikan</a:t>
            </a:r>
            <a:r>
              <a:rPr lang="en-US" dirty="0" smtClean="0"/>
              <a:t> </a:t>
            </a:r>
            <a:r>
              <a:rPr lang="en-US" dirty="0" err="1" smtClean="0"/>
              <a:t>Verifikator</a:t>
            </a:r>
            <a:r>
              <a:rPr lang="en-US" dirty="0" smtClean="0"/>
              <a:t> SKPD</a:t>
            </a:r>
          </a:p>
          <a:p>
            <a:r>
              <a:rPr lang="en-US" smtClean="0"/>
              <a:t>Simpan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76</TotalTime>
  <Words>593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eSigner 2019</vt:lpstr>
      <vt:lpstr>eSigner 2019</vt:lpstr>
      <vt:lpstr>Install eSigner</vt:lpstr>
      <vt:lpstr>Pengaturan eSigner</vt:lpstr>
      <vt:lpstr>Mengintal Sertifikat Digital (P12)</vt:lpstr>
      <vt:lpstr>Penggunaan eSigner</vt:lpstr>
      <vt:lpstr>Memverifikasi Tandatangan Digital</vt:lpstr>
      <vt:lpstr>Impementasi Verifikator</vt:lpstr>
      <vt:lpstr>Menambah User Verifikator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Tama Astro</dc:creator>
  <cp:lastModifiedBy>Tama Astro</cp:lastModifiedBy>
  <cp:revision>9</cp:revision>
  <dcterms:created xsi:type="dcterms:W3CDTF">2019-01-11T16:27:05Z</dcterms:created>
  <dcterms:modified xsi:type="dcterms:W3CDTF">2019-01-11T23:49:53Z</dcterms:modified>
</cp:coreProperties>
</file>